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144212324" r:id="rId2"/>
    <p:sldId id="2144212325" r:id="rId3"/>
    <p:sldId id="2144212323" r:id="rId4"/>
    <p:sldId id="2144212321" r:id="rId5"/>
    <p:sldId id="2144212319" r:id="rId6"/>
    <p:sldId id="2144212318" r:id="rId7"/>
    <p:sldId id="2144212316" r:id="rId8"/>
    <p:sldId id="2144212314" r:id="rId9"/>
    <p:sldId id="2144212315" r:id="rId10"/>
    <p:sldId id="2144212311" r:id="rId11"/>
    <p:sldId id="2144212313" r:id="rId12"/>
    <p:sldId id="2144212312" r:id="rId13"/>
    <p:sldId id="2144212308" r:id="rId14"/>
    <p:sldId id="2144212310" r:id="rId15"/>
    <p:sldId id="214421230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AC1"/>
    <a:srgbClr val="4B77C5"/>
    <a:srgbClr val="222222"/>
    <a:srgbClr val="9BCDF7"/>
    <a:srgbClr val="DAEDFC"/>
    <a:srgbClr val="C919E1"/>
    <a:srgbClr val="DAE73A"/>
    <a:srgbClr val="000000"/>
    <a:srgbClr val="FFFFFF"/>
    <a:srgbClr val="07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0" autoAdjust="0"/>
    <p:restoredTop sz="78777" autoAdjust="0"/>
  </p:normalViewPr>
  <p:slideViewPr>
    <p:cSldViewPr snapToGrid="0">
      <p:cViewPr varScale="1">
        <p:scale>
          <a:sx n="100" d="100"/>
          <a:sy n="100" d="100"/>
        </p:scale>
        <p:origin x="110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1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2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em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image" Target="../media/image3.em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Dec 13,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6991350" y="1907532"/>
                    <a:ext cx="5074959" cy="4027655"/>
                    <a:chOff x="5540583" y="1458750"/>
                    <a:chExt cx="5294527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583" y="2043525"/>
                      <a:ext cx="5294527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Office Hours + This Week in Discourse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(two in one day?)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9BE5BD46-EC55-1E61-07AC-4CC29F98AA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7587" y="2199356"/>
            <a:ext cx="9810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78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C678E-E9DF-75E9-B530-70204E1FCA9E}"/>
              </a:ext>
            </a:extLst>
          </p:cNvPr>
          <p:cNvGrpSpPr/>
          <p:nvPr/>
        </p:nvGrpSpPr>
        <p:grpSpPr>
          <a:xfrm>
            <a:off x="-915637" y="1264486"/>
            <a:ext cx="6127101" cy="4289324"/>
            <a:chOff x="-5895539" y="2019402"/>
            <a:chExt cx="4725677" cy="330824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A3301B-2E2D-9160-3583-DAA6792030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90" b="10504"/>
            <a:stretch/>
          </p:blipFill>
          <p:spPr bwMode="auto">
            <a:xfrm>
              <a:off x="-5895539" y="2019402"/>
              <a:ext cx="4725677" cy="3308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70FE02-989B-C0EF-5774-A213CD854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2133" y="2938907"/>
              <a:ext cx="1001549" cy="100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May 10,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44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zrok</a:t>
                      </a: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VPN</a:t>
                      </a:r>
                      <a:endParaRPr kumimoji="0" lang="en-US" sz="4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4676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3BB7B53-0B72-A033-1C7F-F507A2114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F56E90E1-04FA-B966-C6B9-77CD2CEC4A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271" t="14236" r="17494" b="14326"/>
          <a:stretch/>
        </p:blipFill>
        <p:spPr>
          <a:xfrm>
            <a:off x="1097258" y="3233841"/>
            <a:ext cx="985682" cy="13560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26,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Building an Overlay 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With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Docker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90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12530825" y="1427605"/>
            <a:ext cx="4508500" cy="316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2037C0-8A95-ADFE-BA71-047E90A6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8" y="2524125"/>
            <a:ext cx="4306726" cy="1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19,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the .NET SDK</a:t>
                      </a:r>
                      <a:endParaRPr kumimoji="0" lang="en-US" sz="3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98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7213" y="-2084897"/>
            <a:ext cx="2957208" cy="2354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21E3B-366A-B6B6-8D31-9547E613F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"/>
          <a:stretch/>
        </p:blipFill>
        <p:spPr>
          <a:xfrm>
            <a:off x="648247" y="1758135"/>
            <a:ext cx="4199082" cy="30695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11,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ZAC Primer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57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E61662E-7059-41AC-DD5C-7B338DC4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583" y="2519084"/>
            <a:ext cx="2394144" cy="23880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19" y="1970214"/>
            <a:ext cx="2957208" cy="23548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-2025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Mar 01, </a:t>
                    </a:r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step by step!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11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B1526-0DC4-5BB4-169C-23D173B5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154" y="2581599"/>
            <a:ext cx="967372" cy="967372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2C5F309C-3F2D-B6BB-9A6E-0834710C8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3513118" y="3539256"/>
            <a:ext cx="1071444" cy="7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+ </a:t>
                      </a: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Keycloak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82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Dec 13,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6991350" y="1907532"/>
                    <a:ext cx="5074959" cy="4027655"/>
                    <a:chOff x="5540583" y="1458750"/>
                    <a:chExt cx="5294527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583" y="2043525"/>
                      <a:ext cx="5294527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OpenZiti + </a:t>
                      </a:r>
                      <a:r>
                        <a:rPr lang="en-US" sz="35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LiveKit</a:t>
                      </a: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</a:t>
                      </a:r>
                      <a:r>
                        <a:rPr lang="en-US" sz="3500" b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+ pion/</a:t>
                      </a:r>
                      <a:r>
                        <a:rPr lang="en-US" sz="35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webrtc</a:t>
                      </a:r>
                      <a:endParaRPr kumimoji="0" lang="en-US" sz="3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52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Oct 25,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16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B1526-0DC4-5BB4-169C-23D173B5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479" y="3010224"/>
            <a:ext cx="1180776" cy="1180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30,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44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+ ZAC</a:t>
                      </a:r>
                      <a:b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Revisited</a:t>
                      </a:r>
                      <a:endParaRPr kumimoji="0" lang="en-US" sz="4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120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16,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Let’s Build a Network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723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A0AA13-8215-1246-1995-397911DC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95" y="3357437"/>
            <a:ext cx="1940981" cy="23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08,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Demystifying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zero trust!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44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Jul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429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995658" y="2481138"/>
            <a:ext cx="3411242" cy="1886816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314DE17-4E3A-83B9-A728-196B1570E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5915" y="3353176"/>
            <a:ext cx="915109" cy="9151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8CA263-A395-3242-E174-264C6BAD2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14,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OpenZiti, </a:t>
                      </a:r>
                      <a:r>
                        <a:rPr lang="en-US" sz="36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, docker compose and self-signed PKI!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99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7,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OpenZiti and Public Key Infrastructure (PKI)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1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305</Words>
  <Application>Microsoft Office PowerPoint</Application>
  <PresentationFormat>Widescreen</PresentationFormat>
  <Paragraphs>80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Open Sans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 D</cp:lastModifiedBy>
  <cp:revision>164</cp:revision>
  <dcterms:created xsi:type="dcterms:W3CDTF">2022-06-02T19:56:30Z</dcterms:created>
  <dcterms:modified xsi:type="dcterms:W3CDTF">2024-12-13T02:50:23Z</dcterms:modified>
</cp:coreProperties>
</file>